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Replace your manicurist with this US$500 nail-art printer from Japan | The  Star">
            <a:extLst>
              <a:ext uri="{FF2B5EF4-FFF2-40B4-BE49-F238E27FC236}">
                <a16:creationId xmlns:a16="http://schemas.microsoft.com/office/drawing/2014/main" id="{AE805CC0-108C-4432-8118-940420818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3" b="3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Amazon.com | Stainless Steel Butter Spreader, Knife - 3 in 1 Kitchen  Gadgets (1): Butter Knives">
            <a:extLst>
              <a:ext uri="{FF2B5EF4-FFF2-40B4-BE49-F238E27FC236}">
                <a16:creationId xmlns:a16="http://schemas.microsoft.com/office/drawing/2014/main" id="{C8FA2444-B77C-4B50-850B-226E708CC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7254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New Inventions Cartoons and Comics - funny pictures from CartoonStock">
            <a:extLst>
              <a:ext uri="{FF2B5EF4-FFF2-40B4-BE49-F238E27FC236}">
                <a16:creationId xmlns:a16="http://schemas.microsoft.com/office/drawing/2014/main" id="{6A088845-37B7-4710-837A-2B5CC1C73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3" r="-4" b="10212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ownload Phineas and Ferb: New Inventions Full PC Game">
            <a:extLst>
              <a:ext uri="{FF2B5EF4-FFF2-40B4-BE49-F238E27FC236}">
                <a16:creationId xmlns:a16="http://schemas.microsoft.com/office/drawing/2014/main" id="{3EEC21B9-BA7E-4BC5-A55E-56F9E5B01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 r="-2" b="13163"/>
          <a:stretch/>
        </p:blipFill>
        <p:spPr bwMode="auto"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E7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C712D-E2F8-4CB5-9C4C-C9DC913367B6}"/>
              </a:ext>
            </a:extLst>
          </p:cNvPr>
          <p:cNvSpPr txBox="1"/>
          <p:nvPr/>
        </p:nvSpPr>
        <p:spPr>
          <a:xfrm>
            <a:off x="6619164" y="4189864"/>
            <a:ext cx="4997354" cy="216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Inventions</a:t>
            </a:r>
          </a:p>
        </p:txBody>
      </p:sp>
      <p:pic>
        <p:nvPicPr>
          <p:cNvPr id="6178" name="Picture 34">
            <a:extLst>
              <a:ext uri="{FF2B5EF4-FFF2-40B4-BE49-F238E27FC236}">
                <a16:creationId xmlns:a16="http://schemas.microsoft.com/office/drawing/2014/main" id="{A21647D6-9D71-44A2-A26F-0FFDB5455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2" b="-2"/>
          <a:stretch/>
        </p:blipFill>
        <p:spPr bwMode="auto"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429E1D-1CEC-40BC-9B23-208041F58DB5}"/>
              </a:ext>
            </a:extLst>
          </p:cNvPr>
          <p:cNvSpPr txBox="1"/>
          <p:nvPr/>
        </p:nvSpPr>
        <p:spPr>
          <a:xfrm>
            <a:off x="6304520" y="5271800"/>
            <a:ext cx="531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necessity is the mother of invention</a:t>
            </a:r>
          </a:p>
          <a:p>
            <a:r>
              <a:rPr lang="id-ID" dirty="0">
                <a:solidFill>
                  <a:schemeClr val="bg1"/>
                </a:solidFill>
              </a:rPr>
              <a:t>reinvent the wheel</a:t>
            </a:r>
          </a:p>
        </p:txBody>
      </p:sp>
    </p:spTree>
    <p:extLst>
      <p:ext uri="{BB962C8B-B14F-4D97-AF65-F5344CB8AC3E}">
        <p14:creationId xmlns:p14="http://schemas.microsoft.com/office/powerpoint/2010/main" val="335763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D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From proceed to checkout: What happens when you buy a product online - The  Economic Times">
            <a:extLst>
              <a:ext uri="{FF2B5EF4-FFF2-40B4-BE49-F238E27FC236}">
                <a16:creationId xmlns:a16="http://schemas.microsoft.com/office/drawing/2014/main" id="{DA4B3B32-AD96-475E-9E86-D8B165511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059" y="920527"/>
            <a:ext cx="3502643" cy="26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50+ Breathtaking Online Shopping Statistics You Never Knew">
            <a:extLst>
              <a:ext uri="{FF2B5EF4-FFF2-40B4-BE49-F238E27FC236}">
                <a16:creationId xmlns:a16="http://schemas.microsoft.com/office/drawing/2014/main" id="{97F6A7E6-3C8E-407D-975B-5866355B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113" y="4446259"/>
            <a:ext cx="3108535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F61D0D-BA0A-478C-82FF-0D77EFBA1090}"/>
              </a:ext>
            </a:extLst>
          </p:cNvPr>
          <p:cNvSpPr txBox="1"/>
          <p:nvPr/>
        </p:nvSpPr>
        <p:spPr>
          <a:xfrm>
            <a:off x="1527082" y="5419261"/>
            <a:ext cx="4712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3 Random objects online and link them together</a:t>
            </a:r>
            <a:endParaRPr lang="id-ID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D48DA-502F-40CA-8DB6-292D42E6A040}"/>
              </a:ext>
            </a:extLst>
          </p:cNvPr>
          <p:cNvSpPr txBox="1"/>
          <p:nvPr/>
        </p:nvSpPr>
        <p:spPr>
          <a:xfrm>
            <a:off x="640281" y="486717"/>
            <a:ext cx="59172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 cog in the machine</a:t>
            </a:r>
            <a:r>
              <a:rPr lang="en-US" sz="1400" dirty="0"/>
              <a:t> – an insignificant member of a huge organisation or system</a:t>
            </a:r>
          </a:p>
          <a:p>
            <a:r>
              <a:rPr lang="en-US" sz="1400" b="1" dirty="0"/>
              <a:t>a well-oiled machine</a:t>
            </a:r>
            <a:r>
              <a:rPr lang="en-US" sz="1400" dirty="0"/>
              <a:t> – an organisation that operates smoothly</a:t>
            </a:r>
          </a:p>
          <a:p>
            <a:r>
              <a:rPr lang="en-US" sz="1400" b="1" dirty="0"/>
              <a:t>acid test</a:t>
            </a:r>
            <a:r>
              <a:rPr lang="en-US" sz="1400" dirty="0"/>
              <a:t> – a test of something’s value or success</a:t>
            </a:r>
          </a:p>
          <a:p>
            <a:r>
              <a:rPr lang="en-US" sz="1400" b="1" dirty="0"/>
              <a:t>as bright as a button</a:t>
            </a:r>
            <a:r>
              <a:rPr lang="en-US" sz="1400" dirty="0"/>
              <a:t> – very intelligent</a:t>
            </a:r>
          </a:p>
          <a:p>
            <a:r>
              <a:rPr lang="en-US" sz="1400" b="1" dirty="0"/>
              <a:t>bells and whistles</a:t>
            </a:r>
            <a:r>
              <a:rPr lang="en-US" sz="1400" dirty="0"/>
              <a:t> – extra features and trimmings</a:t>
            </a:r>
          </a:p>
          <a:p>
            <a:r>
              <a:rPr lang="en-US" sz="1400" b="1" dirty="0"/>
              <a:t>cutting edge</a:t>
            </a:r>
            <a:r>
              <a:rPr lang="en-US" sz="1400" dirty="0"/>
              <a:t> – advanced and innovative</a:t>
            </a:r>
          </a:p>
          <a:p>
            <a:r>
              <a:rPr lang="en-US" sz="1400" b="1" dirty="0"/>
              <a:t>in tune with</a:t>
            </a:r>
            <a:r>
              <a:rPr lang="en-US" sz="1400" dirty="0"/>
              <a:t> – in agreement or harmony with someone or something</a:t>
            </a:r>
          </a:p>
          <a:p>
            <a:r>
              <a:rPr lang="en-US" sz="1400" b="1" dirty="0"/>
              <a:t>it’s not rocket science</a:t>
            </a:r>
            <a:r>
              <a:rPr lang="en-US" sz="1400" dirty="0"/>
              <a:t> – it’s not difficult</a:t>
            </a:r>
          </a:p>
          <a:p>
            <a:r>
              <a:rPr lang="en-US" sz="1400" b="1" dirty="0"/>
              <a:t>on the ball</a:t>
            </a:r>
            <a:r>
              <a:rPr lang="en-US" sz="1400" dirty="0"/>
              <a:t> – alert</a:t>
            </a:r>
          </a:p>
          <a:p>
            <a:r>
              <a:rPr lang="en-US" sz="1400" b="1" dirty="0"/>
              <a:t>on the same wavelength</a:t>
            </a:r>
            <a:r>
              <a:rPr lang="en-US" sz="1400" dirty="0"/>
              <a:t> – to be in agreement/to have similar views and ideas</a:t>
            </a:r>
          </a:p>
          <a:p>
            <a:r>
              <a:rPr lang="en-US" sz="1400" b="1" dirty="0"/>
              <a:t>to blow a fuse</a:t>
            </a:r>
            <a:r>
              <a:rPr lang="en-US" sz="1400" dirty="0"/>
              <a:t> – to lose your temper</a:t>
            </a:r>
          </a:p>
          <a:p>
            <a:r>
              <a:rPr lang="en-US" sz="1400" b="1" dirty="0"/>
              <a:t>to button your lip</a:t>
            </a:r>
            <a:r>
              <a:rPr lang="en-US" sz="1400" dirty="0"/>
              <a:t> – to stay quiet</a:t>
            </a:r>
          </a:p>
          <a:p>
            <a:r>
              <a:rPr lang="en-US" sz="1400" b="1" dirty="0"/>
              <a:t>to get your wires crossed</a:t>
            </a:r>
            <a:r>
              <a:rPr lang="en-US" sz="1400" dirty="0"/>
              <a:t> – to have a misunderstanding</a:t>
            </a:r>
          </a:p>
          <a:p>
            <a:r>
              <a:rPr lang="en-US" sz="1400" b="1" dirty="0"/>
              <a:t>to have something down to a science</a:t>
            </a:r>
            <a:r>
              <a:rPr lang="en-US" sz="1400" dirty="0"/>
              <a:t> – to have perfected something through routine and repetition</a:t>
            </a:r>
          </a:p>
          <a:p>
            <a:r>
              <a:rPr lang="en-US" sz="1400" b="1" dirty="0"/>
              <a:t>to hit the panic button</a:t>
            </a:r>
            <a:r>
              <a:rPr lang="en-US" sz="1400" dirty="0"/>
              <a:t> – to panic or take emergency measures</a:t>
            </a:r>
          </a:p>
          <a:p>
            <a:r>
              <a:rPr lang="en-US" sz="1400" b="1" dirty="0"/>
              <a:t>to know what makes someone tick</a:t>
            </a:r>
            <a:r>
              <a:rPr lang="en-US" sz="1400" dirty="0"/>
              <a:t> – to know what motivates someone</a:t>
            </a:r>
          </a:p>
          <a:p>
            <a:r>
              <a:rPr lang="en-US" sz="1400" b="1" dirty="0"/>
              <a:t>to pull the plug</a:t>
            </a:r>
            <a:r>
              <a:rPr lang="en-US" sz="1400" dirty="0"/>
              <a:t> – to prevent something from continuing or happening</a:t>
            </a:r>
          </a:p>
          <a:p>
            <a:r>
              <a:rPr lang="en-US" sz="1400" b="1" dirty="0"/>
              <a:t>to push someone’s buttons</a:t>
            </a:r>
            <a:r>
              <a:rPr lang="en-US" sz="1400" dirty="0"/>
              <a:t> – to provoke someone</a:t>
            </a:r>
          </a:p>
          <a:p>
            <a:r>
              <a:rPr lang="en-US" sz="1400" b="1" dirty="0"/>
              <a:t>to reinvent the wheel</a:t>
            </a:r>
            <a:r>
              <a:rPr lang="en-US" sz="1400" dirty="0"/>
              <a:t> – to waste time and effort creating something that already exists</a:t>
            </a:r>
          </a:p>
          <a:p>
            <a:r>
              <a:rPr lang="en-US" sz="1400" b="1" dirty="0"/>
              <a:t>to run out of steam</a:t>
            </a:r>
            <a:r>
              <a:rPr lang="en-US" sz="1400" dirty="0"/>
              <a:t> – to lose enthusiasm</a:t>
            </a:r>
          </a:p>
          <a:p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24319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227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2</cp:revision>
  <dcterms:created xsi:type="dcterms:W3CDTF">2020-12-07T06:14:15Z</dcterms:created>
  <dcterms:modified xsi:type="dcterms:W3CDTF">2020-12-07T06:31:34Z</dcterms:modified>
</cp:coreProperties>
</file>